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24384000" cy="13716000"/>
  <p:notesSz cx="6858000" cy="9144000"/>
  <p:embeddedFontLst>
    <p:embeddedFont>
      <p:font typeface="Canva Sans Bold" charset="1" panose="020B0803030501040103"/>
      <p:regular r:id="rId10"/>
    </p:embeddedFont>
    <p:embeddedFont>
      <p:font typeface="Mr Dafoe" charset="1" panose="02000000000000000000"/>
      <p:regular r:id="rId11"/>
    </p:embeddedFont>
    <p:embeddedFont>
      <p:font typeface="SCR-N Five Extra" charset="1" panose="00000000000000000000"/>
      <p:regular r:id="rId12"/>
    </p:embeddedFont>
    <p:embeddedFont>
      <p:font typeface="Recoleta Bold" charset="1" panose="00000800000000000000"/>
      <p:regular r:id="rId13"/>
    </p:embeddedFont>
    <p:embeddedFont>
      <p:font typeface="Norwester" charset="1" panose="00000506000000000000"/>
      <p:regular r:id="rId14"/>
    </p:embeddedFont>
    <p:embeddedFont>
      <p:font typeface="Barlow Condensed Bold" charset="1" panose="00000706000000000000"/>
      <p:regular r:id="rId15"/>
    </p:embeddedFont>
    <p:embeddedFont>
      <p:font typeface="Glacial Indifference" charset="1" panose="0000000000000000000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2D8C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0955000" y="-1213757"/>
            <a:ext cx="4114800" cy="41148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0" y="1371600"/>
            <a:ext cx="12192000" cy="12344400"/>
            <a:chOff x="0" y="0"/>
            <a:chExt cx="2408296" cy="24384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408296" cy="2438400"/>
            </a:xfrm>
            <a:custGeom>
              <a:avLst/>
              <a:gdLst/>
              <a:ahLst/>
              <a:cxnLst/>
              <a:rect r="r" b="b" t="t" l="l"/>
              <a:pathLst>
                <a:path h="2438400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43840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rgbClr val="FFCC0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2408296" cy="2495550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371600" y="1371600"/>
            <a:ext cx="10820400" cy="10972800"/>
            <a:chOff x="0" y="0"/>
            <a:chExt cx="2137363" cy="216746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37363" cy="2167467"/>
            </a:xfrm>
            <a:custGeom>
              <a:avLst/>
              <a:gdLst/>
              <a:ahLst/>
              <a:cxnLst/>
              <a:rect r="r" b="b" t="t" l="l"/>
              <a:pathLst>
                <a:path h="2167467" w="2137363">
                  <a:moveTo>
                    <a:pt x="0" y="0"/>
                  </a:moveTo>
                  <a:lnTo>
                    <a:pt x="2137363" y="0"/>
                  </a:lnTo>
                  <a:lnTo>
                    <a:pt x="2137363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ED088D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57150"/>
              <a:ext cx="2137363" cy="2224617"/>
            </a:xfrm>
            <a:prstGeom prst="rect">
              <a:avLst/>
            </a:prstGeom>
          </p:spPr>
          <p:txBody>
            <a:bodyPr anchor="ctr" rtlCol="false" tIns="38100" lIns="38100" bIns="38100" rIns="38100"/>
            <a:lstStyle/>
            <a:p>
              <a:pPr algn="ctr">
                <a:lnSpc>
                  <a:spcPts val="363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918197" y="3634278"/>
            <a:ext cx="17803565" cy="6447444"/>
            <a:chOff x="0" y="0"/>
            <a:chExt cx="23738087" cy="8596592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10137710" y="2698851"/>
              <a:ext cx="13600377" cy="29456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66"/>
                </a:lnSpc>
              </a:pPr>
              <a:r>
                <a:rPr lang="en-US" sz="13333" b="true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Intelligence 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4348956" y="-247650"/>
              <a:ext cx="10078244" cy="29456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66"/>
                </a:lnSpc>
              </a:pPr>
              <a:r>
                <a:rPr lang="en-US" sz="13333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Artificial 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698851"/>
              <a:ext cx="9440995" cy="29456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66"/>
                </a:lnSpc>
              </a:pPr>
              <a:r>
                <a:rPr lang="en-US" sz="13333" b="true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Machine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299200" y="5650896"/>
              <a:ext cx="9630701" cy="29456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8666"/>
                </a:lnSpc>
              </a:pPr>
              <a:r>
                <a:rPr lang="en-US" sz="13333" b="true">
                  <a:solidFill>
                    <a:srgbClr val="000000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Learning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D8C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263843" y="7862886"/>
            <a:ext cx="4114800" cy="41148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4423109" y="11429420"/>
            <a:ext cx="1966731" cy="2286580"/>
          </a:xfrm>
          <a:custGeom>
            <a:avLst/>
            <a:gdLst/>
            <a:ahLst/>
            <a:cxnLst/>
            <a:rect r="r" b="b" t="t" l="l"/>
            <a:pathLst>
              <a:path h="2286580" w="1966731">
                <a:moveTo>
                  <a:pt x="0" y="0"/>
                </a:moveTo>
                <a:lnTo>
                  <a:pt x="1966731" y="0"/>
                </a:lnTo>
                <a:lnTo>
                  <a:pt x="1966731" y="2286580"/>
                </a:lnTo>
                <a:lnTo>
                  <a:pt x="0" y="2286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6056225" y="7862886"/>
            <a:ext cx="4114800" cy="4114800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-19050"/>
              <a:ext cx="660400" cy="7556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82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3799419" y="7645749"/>
            <a:ext cx="3043648" cy="4565473"/>
          </a:xfrm>
          <a:custGeom>
            <a:avLst/>
            <a:gdLst/>
            <a:ahLst/>
            <a:cxnLst/>
            <a:rect r="r" b="b" t="t" l="l"/>
            <a:pathLst>
              <a:path h="4565473" w="3043648">
                <a:moveTo>
                  <a:pt x="0" y="0"/>
                </a:moveTo>
                <a:lnTo>
                  <a:pt x="3043648" y="0"/>
                </a:lnTo>
                <a:lnTo>
                  <a:pt x="3043648" y="4565472"/>
                </a:lnTo>
                <a:lnTo>
                  <a:pt x="0" y="45654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302101" y="6092952"/>
            <a:ext cx="7623048" cy="7623048"/>
          </a:xfrm>
          <a:custGeom>
            <a:avLst/>
            <a:gdLst/>
            <a:ahLst/>
            <a:cxnLst/>
            <a:rect r="r" b="b" t="t" l="l"/>
            <a:pathLst>
              <a:path h="7623048" w="7623048">
                <a:moveTo>
                  <a:pt x="0" y="0"/>
                </a:moveTo>
                <a:lnTo>
                  <a:pt x="7623049" y="0"/>
                </a:lnTo>
                <a:lnTo>
                  <a:pt x="7623049" y="7623048"/>
                </a:lnTo>
                <a:lnTo>
                  <a:pt x="0" y="7623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626164" y="3614542"/>
            <a:ext cx="9131671" cy="2505653"/>
            <a:chOff x="0" y="0"/>
            <a:chExt cx="12175562" cy="3340871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200025"/>
              <a:ext cx="12175562" cy="161795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747"/>
                </a:lnSpc>
              </a:pPr>
              <a:r>
                <a:rPr lang="en-US" sz="9018">
                  <a:solidFill>
                    <a:srgbClr val="ED088D"/>
                  </a:solidFill>
                  <a:latin typeface="Mr Dafoe"/>
                  <a:ea typeface="Mr Dafoe"/>
                  <a:cs typeface="Mr Dafoe"/>
                  <a:sym typeface="Mr Dafoe"/>
                </a:rPr>
                <a:t>data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389753" y="1399284"/>
              <a:ext cx="11785809" cy="19415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383"/>
                </a:lnSpc>
              </a:pPr>
              <a:r>
                <a:rPr lang="en-US" sz="11177" spc="-883">
                  <a:solidFill>
                    <a:srgbClr val="FFDE59"/>
                  </a:solidFill>
                  <a:latin typeface="SCR-N Five Extra"/>
                  <a:ea typeface="SCR-N Five Extra"/>
                  <a:cs typeface="SCR-N Five Extra"/>
                  <a:sym typeface="SCR-N Five Extra"/>
                </a:rPr>
                <a:t>BUNNIES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513908" y="6120195"/>
            <a:ext cx="3766365" cy="360365"/>
            <a:chOff x="0" y="0"/>
            <a:chExt cx="5021820" cy="480487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3806084" y="-85725"/>
              <a:ext cx="1215736" cy="5662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49"/>
                </a:lnSpc>
              </a:pPr>
              <a:r>
                <a:rPr lang="en-US" sz="2392">
                  <a:solidFill>
                    <a:srgbClr val="000000"/>
                  </a:solidFill>
                  <a:latin typeface="SCR-N Five Extra"/>
                  <a:ea typeface="SCR-N Five Extra"/>
                  <a:cs typeface="SCR-N Five Extra"/>
                  <a:sym typeface="SCR-N Five Extra"/>
                </a:rPr>
                <a:t> BALA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-85725"/>
              <a:ext cx="891519" cy="5662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49"/>
                </a:lnSpc>
              </a:pPr>
              <a:r>
                <a:rPr lang="en-US" sz="2392">
                  <a:solidFill>
                    <a:srgbClr val="000000"/>
                  </a:solidFill>
                  <a:latin typeface="SCR-N Five Extra"/>
                  <a:ea typeface="SCR-N Five Extra"/>
                  <a:cs typeface="SCR-N Five Extra"/>
                  <a:sym typeface="SCR-N Five Extra"/>
                </a:rPr>
                <a:t>LILY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2237455" y="-85725"/>
              <a:ext cx="324114" cy="5662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49"/>
                </a:lnSpc>
              </a:pPr>
              <a:r>
                <a:rPr lang="en-US" sz="2392">
                  <a:solidFill>
                    <a:srgbClr val="000000"/>
                  </a:solidFill>
                  <a:latin typeface="SCR-N Five Extra"/>
                  <a:ea typeface="SCR-N Five Extra"/>
                  <a:cs typeface="SCR-N Five Extra"/>
                  <a:sym typeface="SCR-N Five Extra"/>
                </a:rPr>
                <a:t>&amp;</a:t>
              </a: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4669581" y="-153043"/>
            <a:ext cx="15044838" cy="4428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862"/>
              </a:lnSpc>
              <a:spcBef>
                <a:spcPct val="0"/>
              </a:spcBef>
            </a:pPr>
            <a:r>
              <a:rPr lang="en-US" b="true" sz="17758">
                <a:solidFill>
                  <a:srgbClr val="FFFFFF"/>
                </a:solidFill>
                <a:latin typeface="Recoleta Bold"/>
                <a:ea typeface="Recoleta Bold"/>
                <a:cs typeface="Recoleta Bold"/>
                <a:sym typeface="Recoleta Bold"/>
              </a:rPr>
              <a:t>introducing...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402423" y="2107412"/>
            <a:ext cx="8199164" cy="9501177"/>
          </a:xfrm>
          <a:custGeom>
            <a:avLst/>
            <a:gdLst/>
            <a:ahLst/>
            <a:cxnLst/>
            <a:rect r="r" b="b" t="t" l="l"/>
            <a:pathLst>
              <a:path h="9501177" w="8199164">
                <a:moveTo>
                  <a:pt x="0" y="0"/>
                </a:moveTo>
                <a:lnTo>
                  <a:pt x="8199164" y="0"/>
                </a:lnTo>
                <a:lnTo>
                  <a:pt x="8199164" y="9501176"/>
                </a:lnTo>
                <a:lnTo>
                  <a:pt x="0" y="9501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71600" y="287838"/>
            <a:ext cx="7916466" cy="556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16"/>
              </a:lnSpc>
            </a:pPr>
            <a:r>
              <a:rPr lang="en-US" sz="24105">
                <a:solidFill>
                  <a:srgbClr val="0A1734"/>
                </a:solidFill>
                <a:latin typeface="Norwester"/>
                <a:ea typeface="Norwester"/>
                <a:cs typeface="Norwester"/>
                <a:sym typeface="Norwester"/>
              </a:rPr>
              <a:t>LILY</a:t>
            </a:r>
          </a:p>
          <a:p>
            <a:pPr algn="l">
              <a:lnSpc>
                <a:spcPts val="11758"/>
              </a:lnSpc>
            </a:pPr>
            <a:r>
              <a:rPr lang="en-US" sz="8880">
                <a:solidFill>
                  <a:srgbClr val="FE91C6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The Curious Analyst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1600" y="8523703"/>
            <a:ext cx="9535602" cy="3820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80"/>
              </a:lnSpc>
            </a:pPr>
            <a:r>
              <a:rPr lang="en-US" sz="5527" spc="-5">
                <a:solidFill>
                  <a:srgbClr val="46495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Lily loves breaking....</a:t>
            </a:r>
          </a:p>
          <a:p>
            <a:pPr algn="l">
              <a:lnSpc>
                <a:spcPts val="7581"/>
              </a:lnSpc>
            </a:pPr>
            <a:r>
              <a:rPr lang="en-US" sz="5001">
                <a:solidFill>
                  <a:srgbClr val="46495B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things down and figuring out how they work. They’re </a:t>
            </a:r>
            <a:r>
              <a:rPr lang="en-US" sz="5001">
                <a:solidFill>
                  <a:srgbClr val="46495B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logical in their approach, </a:t>
            </a:r>
            <a:r>
              <a:rPr lang="en-US" sz="5001">
                <a:solidFill>
                  <a:srgbClr val="46495B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focused, and always asking "why?"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835067" y="11179966"/>
            <a:ext cx="3333875" cy="1164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0"/>
              </a:lnSpc>
            </a:pPr>
            <a:r>
              <a:rPr lang="en-US" sz="3263">
                <a:solidFill>
                  <a:srgbClr val="56545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Species: Data Bunny</a:t>
            </a:r>
          </a:p>
          <a:p>
            <a:pPr algn="l">
              <a:lnSpc>
                <a:spcPts val="4820"/>
              </a:lnSpc>
            </a:pPr>
            <a:r>
              <a:rPr lang="en-US" sz="3263">
                <a:solidFill>
                  <a:srgbClr val="56545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Role: Analyst/Teacher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94116" y="5569093"/>
            <a:ext cx="4358126" cy="5706123"/>
          </a:xfrm>
          <a:custGeom>
            <a:avLst/>
            <a:gdLst/>
            <a:ahLst/>
            <a:cxnLst/>
            <a:rect r="r" b="b" t="t" l="l"/>
            <a:pathLst>
              <a:path h="5706123" w="4358126">
                <a:moveTo>
                  <a:pt x="0" y="0"/>
                </a:moveTo>
                <a:lnTo>
                  <a:pt x="4358126" y="0"/>
                </a:lnTo>
                <a:lnTo>
                  <a:pt x="4358126" y="5706123"/>
                </a:lnTo>
                <a:lnTo>
                  <a:pt x="0" y="57061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71600" y="287838"/>
            <a:ext cx="8332663" cy="5560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16"/>
              </a:lnSpc>
            </a:pPr>
            <a:r>
              <a:rPr lang="en-US" sz="24105">
                <a:solidFill>
                  <a:srgbClr val="0A1734"/>
                </a:solidFill>
                <a:latin typeface="Norwester"/>
                <a:ea typeface="Norwester"/>
                <a:cs typeface="Norwester"/>
                <a:sym typeface="Norwester"/>
              </a:rPr>
              <a:t>BALA</a:t>
            </a:r>
          </a:p>
          <a:p>
            <a:pPr algn="l">
              <a:lnSpc>
                <a:spcPts val="11758"/>
              </a:lnSpc>
            </a:pPr>
            <a:r>
              <a:rPr lang="en-US" sz="8880">
                <a:solidFill>
                  <a:srgbClr val="FFCC01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The Energetic Helper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71600" y="8523703"/>
            <a:ext cx="9535602" cy="38206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380"/>
              </a:lnSpc>
            </a:pPr>
            <a:r>
              <a:rPr lang="en-US" sz="5527" spc="-5">
                <a:solidFill>
                  <a:srgbClr val="46495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Bala </a:t>
            </a:r>
            <a:r>
              <a:rPr lang="en-US" sz="5527" spc="-5">
                <a:solidFill>
                  <a:srgbClr val="46495B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loves building....</a:t>
            </a:r>
          </a:p>
          <a:p>
            <a:pPr algn="l">
              <a:lnSpc>
                <a:spcPts val="7581"/>
              </a:lnSpc>
            </a:pPr>
            <a:r>
              <a:rPr lang="en-US" sz="5001">
                <a:solidFill>
                  <a:srgbClr val="46495B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anything and everything they can get their hands on. They</a:t>
            </a:r>
            <a:r>
              <a:rPr lang="en-US" sz="5001">
                <a:solidFill>
                  <a:srgbClr val="46495B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 turns chaos into construction and do it all with passion.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835067" y="11179966"/>
            <a:ext cx="3333875" cy="1164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820"/>
              </a:lnSpc>
            </a:pPr>
            <a:r>
              <a:rPr lang="en-US" sz="3263">
                <a:solidFill>
                  <a:srgbClr val="56545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Species: Data Bunny</a:t>
            </a:r>
          </a:p>
          <a:p>
            <a:pPr algn="l">
              <a:lnSpc>
                <a:spcPts val="4820"/>
              </a:lnSpc>
            </a:pPr>
            <a:r>
              <a:rPr lang="en-US" sz="3263">
                <a:solidFill>
                  <a:srgbClr val="565453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Role: Builder/Teacher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DAGlx7UE_rQ</dc:identifier>
  <dcterms:modified xsi:type="dcterms:W3CDTF">2011-08-01T06:04:30Z</dcterms:modified>
  <cp:revision>1</cp:revision>
  <dc:title>AIML</dc:title>
</cp:coreProperties>
</file>